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773193-7808-4C74-B66A-104E840C79FF}" v="1" dt="2021-01-26T00:45:55.422"/>
    <p1510:client id="{6A3FE862-69B4-485F-B1C2-146BC02F39BB}" v="367" dt="2021-01-26T18:40:10.3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92" d="100"/>
          <a:sy n="92" d="100"/>
        </p:scale>
        <p:origin x="64" y="2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on Fletcher" userId="27a621f4a2aec701" providerId="LiveId" clId="{6A3FE862-69B4-485F-B1C2-146BC02F39BB}"/>
    <pc:docChg chg="undo custSel mod addSld modSld">
      <pc:chgData name="Jason Fletcher" userId="27a621f4a2aec701" providerId="LiveId" clId="{6A3FE862-69B4-485F-B1C2-146BC02F39BB}" dt="2021-01-26T18:53:39.207" v="1306" actId="255"/>
      <pc:docMkLst>
        <pc:docMk/>
      </pc:docMkLst>
      <pc:sldChg chg="addSp delSp modSp mod setBg addAnim delAnim setClrOvrMap">
        <pc:chgData name="Jason Fletcher" userId="27a621f4a2aec701" providerId="LiveId" clId="{6A3FE862-69B4-485F-B1C2-146BC02F39BB}" dt="2021-01-26T18:15:08.952" v="1191" actId="26606"/>
        <pc:sldMkLst>
          <pc:docMk/>
          <pc:sldMk cId="1366947235" sldId="256"/>
        </pc:sldMkLst>
        <pc:spChg chg="mod">
          <ac:chgData name="Jason Fletcher" userId="27a621f4a2aec701" providerId="LiveId" clId="{6A3FE862-69B4-485F-B1C2-146BC02F39BB}" dt="2021-01-26T18:15:08.952" v="1191" actId="26606"/>
          <ac:spMkLst>
            <pc:docMk/>
            <pc:sldMk cId="1366947235" sldId="256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8:15:08.952" v="1191" actId="26606"/>
          <ac:spMkLst>
            <pc:docMk/>
            <pc:sldMk cId="1366947235" sldId="256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8:15:06.909" v="1188" actId="26606"/>
          <ac:spMkLst>
            <pc:docMk/>
            <pc:sldMk cId="1366947235" sldId="256"/>
            <ac:spMk id="9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0" creationId="{757B325C-3E35-45CF-9D07-3BCB281F3B9C}"/>
          </ac:spMkLst>
        </pc:spChg>
        <pc:spChg chg="add del">
          <ac:chgData name="Jason Fletcher" userId="27a621f4a2aec701" providerId="LiveId" clId="{6A3FE862-69B4-485F-B1C2-146BC02F39BB}" dt="2021-01-26T18:15:08.943" v="1190" actId="26606"/>
          <ac:spMkLst>
            <pc:docMk/>
            <pc:sldMk cId="1366947235" sldId="256"/>
            <ac:spMk id="11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2" creationId="{C24BEC42-AFF3-40D1-93A2-A27A42E1E23C}"/>
          </ac:spMkLst>
        </pc:spChg>
        <pc:spChg chg="add del">
          <ac:chgData name="Jason Fletcher" userId="27a621f4a2aec701" providerId="LiveId" clId="{6A3FE862-69B4-485F-B1C2-146BC02F39BB}" dt="2021-01-26T18:15:08.943" v="1190" actId="26606"/>
          <ac:spMkLst>
            <pc:docMk/>
            <pc:sldMk cId="1366947235" sldId="256"/>
            <ac:spMk id="13" creationId="{C885E190-58DD-42DD-A4A8-401E15C92A52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4" creationId="{608F427C-1EC9-4280-9367-F2B3AA063E82}"/>
          </ac:spMkLst>
        </pc:spChg>
        <pc:spChg chg="add">
          <ac:chgData name="Jason Fletcher" userId="27a621f4a2aec701" providerId="LiveId" clId="{6A3FE862-69B4-485F-B1C2-146BC02F39BB}" dt="2021-01-26T18:15:08.952" v="1191" actId="26606"/>
          <ac:spMkLst>
            <pc:docMk/>
            <pc:sldMk cId="1366947235" sldId="256"/>
            <ac:spMk id="15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6:57:09.121" v="32" actId="26606"/>
          <ac:spMkLst>
            <pc:docMk/>
            <pc:sldMk cId="1366947235" sldId="256"/>
            <ac:spMk id="16" creationId="{F98810A7-E114-447A-A7D6-69B27CFB5650}"/>
          </ac:spMkLst>
        </pc:spChg>
        <pc:picChg chg="add del mod">
          <ac:chgData name="Jason Fletcher" userId="27a621f4a2aec701" providerId="LiveId" clId="{6A3FE862-69B4-485F-B1C2-146BC02F39BB}" dt="2021-01-26T18:14:29.239" v="1183" actId="478"/>
          <ac:picMkLst>
            <pc:docMk/>
            <pc:sldMk cId="1366947235" sldId="256"/>
            <ac:picMk id="5" creationId="{FB75EB25-B680-4198-BC5A-40F24B3B0D92}"/>
          </ac:picMkLst>
        </pc:picChg>
        <pc:picChg chg="add mod ord">
          <ac:chgData name="Jason Fletcher" userId="27a621f4a2aec701" providerId="LiveId" clId="{6A3FE862-69B4-485F-B1C2-146BC02F39BB}" dt="2021-01-26T18:15:08.952" v="1191" actId="26606"/>
          <ac:picMkLst>
            <pc:docMk/>
            <pc:sldMk cId="1366947235" sldId="256"/>
            <ac:picMk id="7" creationId="{E67DB071-43E0-4EB7-95DA-AB401EE25A15}"/>
          </ac:picMkLst>
        </pc:picChg>
      </pc:sldChg>
      <pc:sldChg chg="addSp delSp modSp mod setBg addAnim delAnim">
        <pc:chgData name="Jason Fletcher" userId="27a621f4a2aec701" providerId="LiveId" clId="{6A3FE862-69B4-485F-B1C2-146BC02F39BB}" dt="2021-01-26T17:03:10.807" v="388" actId="20577"/>
        <pc:sldMkLst>
          <pc:docMk/>
          <pc:sldMk cId="595336812" sldId="257"/>
        </pc:sldMkLst>
        <pc:spChg chg="mod ord">
          <ac:chgData name="Jason Fletcher" userId="27a621f4a2aec701" providerId="LiveId" clId="{6A3FE862-69B4-485F-B1C2-146BC02F39BB}" dt="2021-01-26T16:59:33.691" v="137" actId="20577"/>
          <ac:spMkLst>
            <pc:docMk/>
            <pc:sldMk cId="595336812" sldId="257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7:03:10.807" v="388" actId="20577"/>
          <ac:spMkLst>
            <pc:docMk/>
            <pc:sldMk cId="595336812" sldId="257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6:59:00.189" v="63" actId="26606"/>
          <ac:spMkLst>
            <pc:docMk/>
            <pc:sldMk cId="595336812" sldId="257"/>
            <ac:spMk id="8" creationId="{59EC6FFF-3949-4638-A265-B1515909B9FA}"/>
          </ac:spMkLst>
        </pc:spChg>
        <pc:spChg chg="add del">
          <ac:chgData name="Jason Fletcher" userId="27a621f4a2aec701" providerId="LiveId" clId="{6A3FE862-69B4-485F-B1C2-146BC02F39BB}" dt="2021-01-26T16:59:09.014" v="67" actId="26606"/>
          <ac:spMkLst>
            <pc:docMk/>
            <pc:sldMk cId="595336812" sldId="257"/>
            <ac:spMk id="9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6:59:00.189" v="63" actId="26606"/>
          <ac:spMkLst>
            <pc:docMk/>
            <pc:sldMk cId="595336812" sldId="257"/>
            <ac:spMk id="10" creationId="{8C05BC5F-3118-49D0-B18C-5D9CC922C23D}"/>
          </ac:spMkLst>
        </pc:spChg>
        <pc:spChg chg="add del">
          <ac:chgData name="Jason Fletcher" userId="27a621f4a2aec701" providerId="LiveId" clId="{6A3FE862-69B4-485F-B1C2-146BC02F39BB}" dt="2021-01-26T16:59:09.014" v="67" actId="26606"/>
          <ac:spMkLst>
            <pc:docMk/>
            <pc:sldMk cId="595336812" sldId="257"/>
            <ac:spMk id="1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6:59:00.189" v="63" actId="26606"/>
          <ac:spMkLst>
            <pc:docMk/>
            <pc:sldMk cId="595336812" sldId="257"/>
            <ac:spMk id="12" creationId="{9A4B1E59-3C8A-453C-B841-6AB3B0CF7069}"/>
          </ac:spMkLst>
        </pc:spChg>
        <pc:spChg chg="add del">
          <ac:chgData name="Jason Fletcher" userId="27a621f4a2aec701" providerId="LiveId" clId="{6A3FE862-69B4-485F-B1C2-146BC02F39BB}" dt="2021-01-26T16:59:09.014" v="67" actId="26606"/>
          <ac:spMkLst>
            <pc:docMk/>
            <pc:sldMk cId="595336812" sldId="257"/>
            <ac:spMk id="13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4" creationId="{4FB5E673-6D85-4457-A048-FD09048DCECA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5" creationId="{DDCA251B-4F28-43A9-A5FD-47101E24C81F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6" creationId="{27B3E067-68A1-4E6F-8B2A-DF0DC2803F92}"/>
          </ac:spMkLst>
        </pc:spChg>
        <pc:spChg chg="add del">
          <ac:chgData name="Jason Fletcher" userId="27a621f4a2aec701" providerId="LiveId" clId="{6A3FE862-69B4-485F-B1C2-146BC02F39BB}" dt="2021-01-26T16:59:10.784" v="69" actId="26606"/>
          <ac:spMkLst>
            <pc:docMk/>
            <pc:sldMk cId="595336812" sldId="257"/>
            <ac:spMk id="17" creationId="{148F0EEF-7B63-4EC4-96D4-6AFBF46B1A58}"/>
          </ac:spMkLst>
        </pc:spChg>
        <pc:spChg chg="add">
          <ac:chgData name="Jason Fletcher" userId="27a621f4a2aec701" providerId="LiveId" clId="{6A3FE862-69B4-485F-B1C2-146BC02F39BB}" dt="2021-01-26T16:59:10.813" v="70" actId="26606"/>
          <ac:spMkLst>
            <pc:docMk/>
            <pc:sldMk cId="595336812" sldId="257"/>
            <ac:spMk id="19" creationId="{E6A222EB-A81E-4238-B08D-AAB1828C8E0B}"/>
          </ac:spMkLst>
        </pc:spChg>
        <pc:spChg chg="add">
          <ac:chgData name="Jason Fletcher" userId="27a621f4a2aec701" providerId="LiveId" clId="{6A3FE862-69B4-485F-B1C2-146BC02F39BB}" dt="2021-01-26T16:59:10.813" v="70" actId="26606"/>
          <ac:spMkLst>
            <pc:docMk/>
            <pc:sldMk cId="595336812" sldId="257"/>
            <ac:spMk id="20" creationId="{E014676C-074B-475A-8346-9C901C86CB97}"/>
          </ac:spMkLst>
        </pc:spChg>
        <pc:picChg chg="add del">
          <ac:chgData name="Jason Fletcher" userId="27a621f4a2aec701" providerId="LiveId" clId="{6A3FE862-69B4-485F-B1C2-146BC02F39BB}" dt="2021-01-26T16:59:09.014" v="67" actId="26606"/>
          <ac:picMkLst>
            <pc:docMk/>
            <pc:sldMk cId="595336812" sldId="257"/>
            <ac:picMk id="5" creationId="{9F87BE95-EC96-49E7-B20F-9A67FEB8DE0D}"/>
          </ac:picMkLst>
        </pc:picChg>
        <pc:cxnChg chg="add">
          <ac:chgData name="Jason Fletcher" userId="27a621f4a2aec701" providerId="LiveId" clId="{6A3FE862-69B4-485F-B1C2-146BC02F39BB}" dt="2021-01-26T16:59:10.813" v="70" actId="26606"/>
          <ac:cxnSpMkLst>
            <pc:docMk/>
            <pc:sldMk cId="595336812" sldId="257"/>
            <ac:cxnSpMk id="21" creationId="{179C4C8E-197B-4679-AE96-B5147F971C90}"/>
          </ac:cxnSpMkLst>
        </pc:cxnChg>
      </pc:sldChg>
      <pc:sldChg chg="addSp modSp mod setBg">
        <pc:chgData name="Jason Fletcher" userId="27a621f4a2aec701" providerId="LiveId" clId="{6A3FE862-69B4-485F-B1C2-146BC02F39BB}" dt="2021-01-26T17:02:19.407" v="287" actId="20577"/>
        <pc:sldMkLst>
          <pc:docMk/>
          <pc:sldMk cId="3040045021" sldId="258"/>
        </pc:sldMkLst>
        <pc:spChg chg="mod ord">
          <ac:chgData name="Jason Fletcher" userId="27a621f4a2aec701" providerId="LiveId" clId="{6A3FE862-69B4-485F-B1C2-146BC02F39BB}" dt="2021-01-26T17:02:19.407" v="287" actId="20577"/>
          <ac:spMkLst>
            <pc:docMk/>
            <pc:sldMk cId="3040045021" sldId="258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7:02:02.301" v="268"/>
          <ac:spMkLst>
            <pc:docMk/>
            <pc:sldMk cId="3040045021" sldId="258"/>
            <ac:spMk id="3" creationId="{44AE4D9F-588D-47DA-932E-E8E3F469D6C1}"/>
          </ac:spMkLst>
        </pc:spChg>
        <pc:spChg chg="add">
          <ac:chgData name="Jason Fletcher" userId="27a621f4a2aec701" providerId="LiveId" clId="{6A3FE862-69B4-485F-B1C2-146BC02F39BB}" dt="2021-01-26T17:01:39.796" v="267" actId="26606"/>
          <ac:spMkLst>
            <pc:docMk/>
            <pc:sldMk cId="3040045021" sldId="258"/>
            <ac:spMk id="8" creationId="{E6A222EB-A81E-4238-B08D-AAB1828C8E0B}"/>
          </ac:spMkLst>
        </pc:spChg>
        <pc:spChg chg="add">
          <ac:chgData name="Jason Fletcher" userId="27a621f4a2aec701" providerId="LiveId" clId="{6A3FE862-69B4-485F-B1C2-146BC02F39BB}" dt="2021-01-26T17:01:39.796" v="267" actId="26606"/>
          <ac:spMkLst>
            <pc:docMk/>
            <pc:sldMk cId="3040045021" sldId="258"/>
            <ac:spMk id="10" creationId="{E014676C-074B-475A-8346-9C901C86CB97}"/>
          </ac:spMkLst>
        </pc:spChg>
        <pc:cxnChg chg="add">
          <ac:chgData name="Jason Fletcher" userId="27a621f4a2aec701" providerId="LiveId" clId="{6A3FE862-69B4-485F-B1C2-146BC02F39BB}" dt="2021-01-26T17:01:39.796" v="267" actId="26606"/>
          <ac:cxnSpMkLst>
            <pc:docMk/>
            <pc:sldMk cId="3040045021" sldId="258"/>
            <ac:cxnSpMk id="12" creationId="{179C4C8E-197B-4679-AE96-B5147F971C90}"/>
          </ac:cxnSpMkLst>
        </pc:cxnChg>
      </pc:sldChg>
      <pc:sldChg chg="addSp delSp modSp mod setBg setClrOvrMap">
        <pc:chgData name="Jason Fletcher" userId="27a621f4a2aec701" providerId="LiveId" clId="{6A3FE862-69B4-485F-B1C2-146BC02F39BB}" dt="2021-01-26T18:46:37.646" v="1295" actId="5793"/>
        <pc:sldMkLst>
          <pc:docMk/>
          <pc:sldMk cId="2939979548" sldId="259"/>
        </pc:sldMkLst>
        <pc:spChg chg="mod or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8:46:37.646" v="1295" actId="5793"/>
          <ac:spMkLst>
            <pc:docMk/>
            <pc:sldMk cId="2939979548" sldId="259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7:07:37.181" v="398" actId="26606"/>
          <ac:spMkLst>
            <pc:docMk/>
            <pc:sldMk cId="2939979548" sldId="259"/>
            <ac:spMk id="8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7:07:37.181" v="398" actId="26606"/>
          <ac:spMkLst>
            <pc:docMk/>
            <pc:sldMk cId="2939979548" sldId="259"/>
            <ac:spMk id="10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7:07:10.478" v="394" actId="26606"/>
          <ac:spMkLst>
            <pc:docMk/>
            <pc:sldMk cId="2939979548" sldId="259"/>
            <ac:spMk id="1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07:10.478" v="394" actId="26606"/>
          <ac:spMkLst>
            <pc:docMk/>
            <pc:sldMk cId="2939979548" sldId="259"/>
            <ac:spMk id="12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07:10.478" v="394" actId="26606"/>
          <ac:spMkLst>
            <pc:docMk/>
            <pc:sldMk cId="2939979548" sldId="259"/>
            <ac:spMk id="13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07:18.621" v="396" actId="26606"/>
          <ac:spMkLst>
            <pc:docMk/>
            <pc:sldMk cId="2939979548" sldId="259"/>
            <ac:spMk id="15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07:18.621" v="396" actId="26606"/>
          <ac:spMkLst>
            <pc:docMk/>
            <pc:sldMk cId="2939979548" sldId="259"/>
            <ac:spMk id="16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07:18.621" v="396" actId="26606"/>
          <ac:spMkLst>
            <pc:docMk/>
            <pc:sldMk cId="2939979548" sldId="259"/>
            <ac:spMk id="18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2" creationId="{8302FC3C-9804-4950-B721-5FD704BA6065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7" creationId="{4FA533C5-33E3-4611-AF9F-72811D8B26A6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28" creationId="{F3798573-F27B-47EB-8EA4-7EE34954C2D6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30" creationId="{87F0FDC4-AD8C-47D9-9131-623C98ADB0AE}"/>
          </ac:spMkLst>
        </pc:spChg>
        <pc:spChg chg="add del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31" creationId="{923E8915-D2AA-4327-A45A-972C3CA9574B}"/>
          </ac:spMkLst>
        </pc:spChg>
        <pc:spChg chg="add del">
          <ac:chgData name="Jason Fletcher" userId="27a621f4a2aec701" providerId="LiveId" clId="{6A3FE862-69B4-485F-B1C2-146BC02F39BB}" dt="2021-01-26T18:45:51.706" v="1284" actId="26606"/>
          <ac:spMkLst>
            <pc:docMk/>
            <pc:sldMk cId="2939979548" sldId="259"/>
            <ac:spMk id="36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8:45:51.706" v="1284" actId="26606"/>
          <ac:spMkLst>
            <pc:docMk/>
            <pc:sldMk cId="2939979548" sldId="259"/>
            <ac:spMk id="38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46" creationId="{87F0FDC4-AD8C-47D9-9131-623C98ADB0AE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47" creationId="{4FA533C5-33E3-4611-AF9F-72811D8B26A6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48" creationId="{923E8915-D2AA-4327-A45A-972C3CA9574B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50" creationId="{8302FC3C-9804-4950-B721-5FD704BA6065}"/>
          </ac:spMkLst>
        </pc:spChg>
        <pc:spChg chg="add del">
          <ac:chgData name="Jason Fletcher" userId="27a621f4a2aec701" providerId="LiveId" clId="{6A3FE862-69B4-485F-B1C2-146BC02F39BB}" dt="2021-01-26T18:46:01.113" v="1286" actId="26606"/>
          <ac:spMkLst>
            <pc:docMk/>
            <pc:sldMk cId="2939979548" sldId="259"/>
            <ac:spMk id="56" creationId="{F3798573-F27B-47EB-8EA4-7EE34954C2D6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0" creationId="{4FA533C5-33E3-4611-AF9F-72811D8B26A6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3" creationId="{87F0FDC4-AD8C-47D9-9131-623C98ADB0AE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4" creationId="{052BEFF1-896C-45B1-B02C-96A6A1BC389A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5" creationId="{BB237A14-61B1-4C00-A670-5D8D68A8668E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6" creationId="{8598F259-6F54-47A3-8D13-1603D786A328}"/>
          </ac:spMkLst>
        </pc:spChg>
        <pc:spChg chg="add del">
          <ac:chgData name="Jason Fletcher" userId="27a621f4a2aec701" providerId="LiveId" clId="{6A3FE862-69B4-485F-B1C2-146BC02F39BB}" dt="2021-01-26T18:46:12.467" v="1288" actId="26606"/>
          <ac:spMkLst>
            <pc:docMk/>
            <pc:sldMk cId="2939979548" sldId="259"/>
            <ac:spMk id="67" creationId="{0BA768A8-4FED-4ED8-9E46-6BE72188ECD2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1" creationId="{4FA533C5-33E3-4611-AF9F-72811D8B26A6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4" creationId="{87F0FDC4-AD8C-47D9-9131-623C98ADB0AE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5" creationId="{DDBA86CC-34C3-43C1-B328-62490FE69046}"/>
          </ac:spMkLst>
        </pc:spChg>
        <pc:spChg chg="add">
          <ac:chgData name="Jason Fletcher" userId="27a621f4a2aec701" providerId="LiveId" clId="{6A3FE862-69B4-485F-B1C2-146BC02F39BB}" dt="2021-01-26T18:46:12.490" v="1289" actId="26606"/>
          <ac:spMkLst>
            <pc:docMk/>
            <pc:sldMk cId="2939979548" sldId="259"/>
            <ac:spMk id="76" creationId="{9CF4C9D6-90BC-48A0-91E8-0F0373CA11B5}"/>
          </ac:spMkLst>
        </pc:spChg>
        <pc:picChg chg="add del">
          <ac:chgData name="Jason Fletcher" userId="27a621f4a2aec701" providerId="LiveId" clId="{6A3FE862-69B4-485F-B1C2-146BC02F39BB}" dt="2021-01-26T17:07:10.478" v="394" actId="26606"/>
          <ac:picMkLst>
            <pc:docMk/>
            <pc:sldMk cId="2939979548" sldId="259"/>
            <ac:picMk id="5" creationId="{0347B446-AAE6-4274-B4BA-817AC60EE274}"/>
          </ac:picMkLst>
        </pc:picChg>
        <pc:picChg chg="add del">
          <ac:chgData name="Jason Fletcher" userId="27a621f4a2aec701" providerId="LiveId" clId="{6A3FE862-69B4-485F-B1C2-146BC02F39BB}" dt="2021-01-26T17:07:02.578" v="390" actId="26606"/>
          <ac:picMkLst>
            <pc:docMk/>
            <pc:sldMk cId="2939979548" sldId="259"/>
            <ac:picMk id="7" creationId="{91B90F74-4AC5-4062-8FE9-BF1D08D59CE1}"/>
          </ac:picMkLst>
        </pc:picChg>
        <pc:picChg chg="add del">
          <ac:chgData name="Jason Fletcher" userId="27a621f4a2aec701" providerId="LiveId" clId="{6A3FE862-69B4-485F-B1C2-146BC02F39BB}" dt="2021-01-26T17:07:05.552" v="392" actId="26606"/>
          <ac:picMkLst>
            <pc:docMk/>
            <pc:sldMk cId="2939979548" sldId="259"/>
            <ac:picMk id="9" creationId="{E5CAE1DA-D330-4D73-82C4-786B91599053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14" creationId="{8949AD42-25FD-4C3D-9EEE-B7FEC5809988}"/>
          </ac:picMkLst>
        </pc:picChg>
        <pc:picChg chg="add del">
          <ac:chgData name="Jason Fletcher" userId="27a621f4a2aec701" providerId="LiveId" clId="{6A3FE862-69B4-485F-B1C2-146BC02F39BB}" dt="2021-01-26T17:07:18.621" v="396" actId="26606"/>
          <ac:picMkLst>
            <pc:docMk/>
            <pc:sldMk cId="2939979548" sldId="259"/>
            <ac:picMk id="17" creationId="{BB149CC2-B5A9-47A3-9F34-E34750959748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3" creationId="{91B28F63-CF00-448F-B141-FE33C33B1891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5" creationId="{2AE609E2-8522-44E4-9077-980E5BCF3E14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6" creationId="{3BC6EBB2-9BDC-4075-BA6B-43A9FBF9C86C}"/>
          </ac:picMkLst>
        </pc:picChg>
        <pc:picChg chg="add del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29" creationId="{6AC7D913-60B7-4603-881B-831DA5D3A940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2" creationId="{8949AD42-25FD-4C3D-9EEE-B7FEC5809988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3" creationId="{91B28F63-CF00-448F-B141-FE33C33B1891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4" creationId="{6AC7D913-60B7-4603-881B-831DA5D3A940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45" creationId="{2AE609E2-8522-44E4-9077-980E5BCF3E14}"/>
          </ac:picMkLst>
        </pc:picChg>
        <pc:picChg chg="add del">
          <ac:chgData name="Jason Fletcher" userId="27a621f4a2aec701" providerId="LiveId" clId="{6A3FE862-69B4-485F-B1C2-146BC02F39BB}" dt="2021-01-26T18:46:01.113" v="1286" actId="26606"/>
          <ac:picMkLst>
            <pc:docMk/>
            <pc:sldMk cId="2939979548" sldId="259"/>
            <ac:picMk id="54" creationId="{3BC6EBB2-9BDC-4075-BA6B-43A9FBF9C86C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58" creationId="{91B28F63-CF00-448F-B141-FE33C33B1891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59" creationId="{2AE609E2-8522-44E4-9077-980E5BCF3E14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61" creationId="{8949AD42-25FD-4C3D-9EEE-B7FEC5809988}"/>
          </ac:picMkLst>
        </pc:picChg>
        <pc:picChg chg="add del">
          <ac:chgData name="Jason Fletcher" userId="27a621f4a2aec701" providerId="LiveId" clId="{6A3FE862-69B4-485F-B1C2-146BC02F39BB}" dt="2021-01-26T18:46:12.467" v="1288" actId="26606"/>
          <ac:picMkLst>
            <pc:docMk/>
            <pc:sldMk cId="2939979548" sldId="259"/>
            <ac:picMk id="62" creationId="{6AC7D913-60B7-4603-881B-831DA5D3A940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69" creationId="{91B28F63-CF00-448F-B141-FE33C33B1891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70" creationId="{2AE609E2-8522-44E4-9077-980E5BCF3E14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72" creationId="{8949AD42-25FD-4C3D-9EEE-B7FEC5809988}"/>
          </ac:picMkLst>
        </pc:picChg>
        <pc:picChg chg="add">
          <ac:chgData name="Jason Fletcher" userId="27a621f4a2aec701" providerId="LiveId" clId="{6A3FE862-69B4-485F-B1C2-146BC02F39BB}" dt="2021-01-26T18:46:12.490" v="1289" actId="26606"/>
          <ac:picMkLst>
            <pc:docMk/>
            <pc:sldMk cId="2939979548" sldId="259"/>
            <ac:picMk id="73" creationId="{6AC7D913-60B7-4603-881B-831DA5D3A940}"/>
          </ac:picMkLst>
        </pc:picChg>
        <pc:cxnChg chg="add del">
          <ac:chgData name="Jason Fletcher" userId="27a621f4a2aec701" providerId="LiveId" clId="{6A3FE862-69B4-485F-B1C2-146BC02F39BB}" dt="2021-01-26T17:07:37.181" v="398" actId="26606"/>
          <ac:cxnSpMkLst>
            <pc:docMk/>
            <pc:sldMk cId="2939979548" sldId="259"/>
            <ac:cxnSpMk id="20" creationId="{179C4C8E-197B-4679-AE96-B5147F971C90}"/>
          </ac:cxnSpMkLst>
        </pc:cxnChg>
        <pc:cxnChg chg="add del">
          <ac:chgData name="Jason Fletcher" userId="27a621f4a2aec701" providerId="LiveId" clId="{6A3FE862-69B4-485F-B1C2-146BC02F39BB}" dt="2021-01-26T18:46:12.490" v="1289" actId="26606"/>
          <ac:cxnSpMkLst>
            <pc:docMk/>
            <pc:sldMk cId="2939979548" sldId="259"/>
            <ac:cxnSpMk id="24" creationId="{6B9695BD-ECF6-49CA-8877-8C493193C65D}"/>
          </ac:cxnSpMkLst>
        </pc:cxnChg>
        <pc:cxnChg chg="add del">
          <ac:chgData name="Jason Fletcher" userId="27a621f4a2aec701" providerId="LiveId" clId="{6A3FE862-69B4-485F-B1C2-146BC02F39BB}" dt="2021-01-26T18:45:51.706" v="1284" actId="26606"/>
          <ac:cxnSpMkLst>
            <pc:docMk/>
            <pc:sldMk cId="2939979548" sldId="259"/>
            <ac:cxnSpMk id="40" creationId="{179C4C8E-197B-4679-AE96-B5147F971C90}"/>
          </ac:cxnSpMkLst>
        </pc:cxnChg>
        <pc:cxnChg chg="add del">
          <ac:chgData name="Jason Fletcher" userId="27a621f4a2aec701" providerId="LiveId" clId="{6A3FE862-69B4-485F-B1C2-146BC02F39BB}" dt="2021-01-26T18:46:01.113" v="1286" actId="26606"/>
          <ac:cxnSpMkLst>
            <pc:docMk/>
            <pc:sldMk cId="2939979548" sldId="259"/>
            <ac:cxnSpMk id="52" creationId="{6B9695BD-ECF6-49CA-8877-8C493193C65D}"/>
          </ac:cxnSpMkLst>
        </pc:cxnChg>
      </pc:sldChg>
      <pc:sldChg chg="addSp delSp modSp mod delAnim modAnim">
        <pc:chgData name="Jason Fletcher" userId="27a621f4a2aec701" providerId="LiveId" clId="{6A3FE862-69B4-485F-B1C2-146BC02F39BB}" dt="2021-01-26T18:34:53.621" v="1277" actId="20577"/>
        <pc:sldMkLst>
          <pc:docMk/>
          <pc:sldMk cId="3693793961" sldId="260"/>
        </pc:sldMkLst>
        <pc:spChg chg="mod">
          <ac:chgData name="Jason Fletcher" userId="27a621f4a2aec701" providerId="LiveId" clId="{6A3FE862-69B4-485F-B1C2-146BC02F39BB}" dt="2021-01-26T17:15:25.867" v="891" actId="20577"/>
          <ac:spMkLst>
            <pc:docMk/>
            <pc:sldMk cId="3693793961" sldId="260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8:34:53.621" v="1277" actId="20577"/>
          <ac:spMkLst>
            <pc:docMk/>
            <pc:sldMk cId="3693793961" sldId="260"/>
            <ac:spMk id="3" creationId="{44AE4D9F-588D-47DA-932E-E8E3F469D6C1}"/>
          </ac:spMkLst>
        </pc:spChg>
        <pc:picChg chg="add del mod">
          <ac:chgData name="Jason Fletcher" userId="27a621f4a2aec701" providerId="LiveId" clId="{6A3FE862-69B4-485F-B1C2-146BC02F39BB}" dt="2021-01-26T18:33:29.258" v="1248" actId="478"/>
          <ac:picMkLst>
            <pc:docMk/>
            <pc:sldMk cId="3693793961" sldId="260"/>
            <ac:picMk id="4" creationId="{EA4577B1-741B-4806-9CDC-5C9ADE17D1D4}"/>
          </ac:picMkLst>
        </pc:picChg>
      </pc:sldChg>
      <pc:sldChg chg="addSp delSp modSp mod setBg addAnim delAnim setClrOvrMap">
        <pc:chgData name="Jason Fletcher" userId="27a621f4a2aec701" providerId="LiveId" clId="{6A3FE862-69B4-485F-B1C2-146BC02F39BB}" dt="2021-01-26T18:53:39.207" v="1306" actId="255"/>
        <pc:sldMkLst>
          <pc:docMk/>
          <pc:sldMk cId="357753065" sldId="261"/>
        </pc:sldMkLst>
        <pc:spChg chg="mod ord">
          <ac:chgData name="Jason Fletcher" userId="27a621f4a2aec701" providerId="LiveId" clId="{6A3FE862-69B4-485F-B1C2-146BC02F39BB}" dt="2021-01-26T18:08:40.385" v="1168" actId="26606"/>
          <ac:spMkLst>
            <pc:docMk/>
            <pc:sldMk cId="357753065" sldId="261"/>
            <ac:spMk id="2" creationId="{37225B4A-8915-4323-A94C-3ACB42D57320}"/>
          </ac:spMkLst>
        </pc:spChg>
        <pc:spChg chg="mod ord">
          <ac:chgData name="Jason Fletcher" userId="27a621f4a2aec701" providerId="LiveId" clId="{6A3FE862-69B4-485F-B1C2-146BC02F39BB}" dt="2021-01-26T18:53:39.207" v="1306" actId="255"/>
          <ac:spMkLst>
            <pc:docMk/>
            <pc:sldMk cId="357753065" sldId="261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8" creationId="{DE27238C-8EAF-4098-86E6-7723B7DAE601}"/>
          </ac:spMkLst>
        </pc:spChg>
        <pc:spChg chg="add del">
          <ac:chgData name="Jason Fletcher" userId="27a621f4a2aec701" providerId="LiveId" clId="{6A3FE862-69B4-485F-B1C2-146BC02F39BB}" dt="2021-01-26T17:15:47.850" v="893" actId="26606"/>
          <ac:spMkLst>
            <pc:docMk/>
            <pc:sldMk cId="357753065" sldId="261"/>
            <ac:spMk id="9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10" creationId="{992F97B1-1891-4FCC-9E5F-BA97EDB48F89}"/>
          </ac:spMkLst>
        </pc:spChg>
        <pc:spChg chg="add del">
          <ac:chgData name="Jason Fletcher" userId="27a621f4a2aec701" providerId="LiveId" clId="{6A3FE862-69B4-485F-B1C2-146BC02F39BB}" dt="2021-01-26T17:15:47.850" v="893" actId="26606"/>
          <ac:spMkLst>
            <pc:docMk/>
            <pc:sldMk cId="357753065" sldId="261"/>
            <ac:spMk id="1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12" creationId="{78C6C821-FEE1-4EB6-9590-C021440C77DE}"/>
          </ac:spMkLst>
        </pc:spChg>
        <pc:spChg chg="add del">
          <ac:chgData name="Jason Fletcher" userId="27a621f4a2aec701" providerId="LiveId" clId="{6A3FE862-69B4-485F-B1C2-146BC02F39BB}" dt="2021-01-26T17:15:47.850" v="893" actId="26606"/>
          <ac:spMkLst>
            <pc:docMk/>
            <pc:sldMk cId="357753065" sldId="261"/>
            <ac:spMk id="13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15:49.171" v="895" actId="26606"/>
          <ac:spMkLst>
            <pc:docMk/>
            <pc:sldMk cId="357753065" sldId="261"/>
            <ac:spMk id="14" creationId="{B61A74B3-E247-44D4-8C48-FAE8E2056401}"/>
          </ac:spMkLst>
        </pc:spChg>
        <pc:spChg chg="add del">
          <ac:chgData name="Jason Fletcher" userId="27a621f4a2aec701" providerId="LiveId" clId="{6A3FE862-69B4-485F-B1C2-146BC02F39BB}" dt="2021-01-26T17:15:56.263" v="897" actId="26606"/>
          <ac:spMkLst>
            <pc:docMk/>
            <pc:sldMk cId="357753065" sldId="261"/>
            <ac:spMk id="16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15:56.263" v="897" actId="26606"/>
          <ac:spMkLst>
            <pc:docMk/>
            <pc:sldMk cId="357753065" sldId="261"/>
            <ac:spMk id="17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15:56.263" v="897" actId="26606"/>
          <ac:spMkLst>
            <pc:docMk/>
            <pc:sldMk cId="357753065" sldId="261"/>
            <ac:spMk id="19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37:12.455" v="900" actId="26606"/>
          <ac:spMkLst>
            <pc:docMk/>
            <pc:sldMk cId="357753065" sldId="261"/>
            <ac:spMk id="21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7:37:12.455" v="900" actId="26606"/>
          <ac:spMkLst>
            <pc:docMk/>
            <pc:sldMk cId="357753065" sldId="261"/>
            <ac:spMk id="22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7:37:12.455" v="900" actId="26606"/>
          <ac:spMkLst>
            <pc:docMk/>
            <pc:sldMk cId="357753065" sldId="261"/>
            <ac:spMk id="24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7:37:25.263" v="903" actId="26606"/>
          <ac:spMkLst>
            <pc:docMk/>
            <pc:sldMk cId="357753065" sldId="261"/>
            <ac:spMk id="26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7:37:25.263" v="903" actId="26606"/>
          <ac:spMkLst>
            <pc:docMk/>
            <pc:sldMk cId="357753065" sldId="261"/>
            <ac:spMk id="27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7:37:52.766" v="949" actId="26606"/>
          <ac:spMkLst>
            <pc:docMk/>
            <pc:sldMk cId="357753065" sldId="261"/>
            <ac:spMk id="30" creationId="{59EC6FFF-3949-4638-A265-B1515909B9FA}"/>
          </ac:spMkLst>
        </pc:spChg>
        <pc:spChg chg="add del">
          <ac:chgData name="Jason Fletcher" userId="27a621f4a2aec701" providerId="LiveId" clId="{6A3FE862-69B4-485F-B1C2-146BC02F39BB}" dt="2021-01-26T17:37:52.766" v="949" actId="26606"/>
          <ac:spMkLst>
            <pc:docMk/>
            <pc:sldMk cId="357753065" sldId="261"/>
            <ac:spMk id="31" creationId="{8C05BC5F-3118-49D0-B18C-5D9CC922C23D}"/>
          </ac:spMkLst>
        </pc:spChg>
        <pc:spChg chg="add del">
          <ac:chgData name="Jason Fletcher" userId="27a621f4a2aec701" providerId="LiveId" clId="{6A3FE862-69B4-485F-B1C2-146BC02F39BB}" dt="2021-01-26T17:37:52.766" v="949" actId="26606"/>
          <ac:spMkLst>
            <pc:docMk/>
            <pc:sldMk cId="357753065" sldId="261"/>
            <ac:spMk id="32" creationId="{9A4B1E59-3C8A-453C-B841-6AB3B0CF7069}"/>
          </ac:spMkLst>
        </pc:spChg>
        <pc:spChg chg="add del">
          <ac:chgData name="Jason Fletcher" userId="27a621f4a2aec701" providerId="LiveId" clId="{6A3FE862-69B4-485F-B1C2-146BC02F39BB}" dt="2021-01-26T18:01:43.470" v="979" actId="26606"/>
          <ac:spMkLst>
            <pc:docMk/>
            <pc:sldMk cId="357753065" sldId="261"/>
            <ac:spMk id="37" creationId="{E6A222EB-A81E-4238-B08D-AAB1828C8E0B}"/>
          </ac:spMkLst>
        </pc:spChg>
        <pc:spChg chg="add del">
          <ac:chgData name="Jason Fletcher" userId="27a621f4a2aec701" providerId="LiveId" clId="{6A3FE862-69B4-485F-B1C2-146BC02F39BB}" dt="2021-01-26T18:01:43.470" v="979" actId="26606"/>
          <ac:spMkLst>
            <pc:docMk/>
            <pc:sldMk cId="357753065" sldId="261"/>
            <ac:spMk id="39" creationId="{E014676C-074B-475A-8346-9C901C86CB97}"/>
          </ac:spMkLst>
        </pc:spChg>
        <pc:spChg chg="add del">
          <ac:chgData name="Jason Fletcher" userId="27a621f4a2aec701" providerId="LiveId" clId="{6A3FE862-69B4-485F-B1C2-146BC02F39BB}" dt="2021-01-26T18:08:40.385" v="1168" actId="26606"/>
          <ac:spMkLst>
            <pc:docMk/>
            <pc:sldMk cId="357753065" sldId="261"/>
            <ac:spMk id="46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08:38.656" v="1165" actId="26606"/>
          <ac:spMkLst>
            <pc:docMk/>
            <pc:sldMk cId="357753065" sldId="261"/>
            <ac:spMk id="48" creationId="{C885E190-58DD-42DD-A4A8-401E15C92A52}"/>
          </ac:spMkLst>
        </pc:spChg>
        <pc:spChg chg="add del">
          <ac:chgData name="Jason Fletcher" userId="27a621f4a2aec701" providerId="LiveId" clId="{6A3FE862-69B4-485F-B1C2-146BC02F39BB}" dt="2021-01-26T18:53:11.563" v="1304" actId="26606"/>
          <ac:spMkLst>
            <pc:docMk/>
            <pc:sldMk cId="357753065" sldId="261"/>
            <ac:spMk id="49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53:11.563" v="1304" actId="26606"/>
          <ac:spMkLst>
            <pc:docMk/>
            <pc:sldMk cId="357753065" sldId="261"/>
            <ac:spMk id="50" creationId="{C885E190-58DD-42DD-A4A8-401E15C92A52}"/>
          </ac:spMkLst>
        </pc:spChg>
        <pc:spChg chg="add del">
          <ac:chgData name="Jason Fletcher" userId="27a621f4a2aec701" providerId="LiveId" clId="{6A3FE862-69B4-485F-B1C2-146BC02F39BB}" dt="2021-01-26T18:06:58.147" v="1149" actId="26606"/>
          <ac:spMkLst>
            <pc:docMk/>
            <pc:sldMk cId="357753065" sldId="261"/>
            <ac:spMk id="51" creationId="{F3F4807A-5068-4492-8025-D75F320E908D}"/>
          </ac:spMkLst>
        </pc:spChg>
        <pc:spChg chg="add">
          <ac:chgData name="Jason Fletcher" userId="27a621f4a2aec701" providerId="LiveId" clId="{6A3FE862-69B4-485F-B1C2-146BC02F39BB}" dt="2021-01-26T18:53:11.563" v="1304" actId="26606"/>
          <ac:spMkLst>
            <pc:docMk/>
            <pc:sldMk cId="357753065" sldId="261"/>
            <ac:spMk id="52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06:58.147" v="1149" actId="26606"/>
          <ac:spMkLst>
            <pc:docMk/>
            <pc:sldMk cId="357753065" sldId="261"/>
            <ac:spMk id="53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8:06:58.147" v="1149" actId="26606"/>
          <ac:spMkLst>
            <pc:docMk/>
            <pc:sldMk cId="357753065" sldId="261"/>
            <ac:spMk id="55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07:00.490" v="1152" actId="26606"/>
          <ac:spMkLst>
            <pc:docMk/>
            <pc:sldMk cId="357753065" sldId="261"/>
            <ac:spMk id="57" creationId="{E4F17063-EDA4-417B-946F-BA357F3B390D}"/>
          </ac:spMkLst>
        </pc:spChg>
        <pc:spChg chg="add del">
          <ac:chgData name="Jason Fletcher" userId="27a621f4a2aec701" providerId="LiveId" clId="{6A3FE862-69B4-485F-B1C2-146BC02F39BB}" dt="2021-01-26T18:07:00.490" v="1152" actId="26606"/>
          <ac:spMkLst>
            <pc:docMk/>
            <pc:sldMk cId="357753065" sldId="261"/>
            <ac:spMk id="58" creationId="{D36F3EEA-55D4-4677-80E7-92D00B8F343B}"/>
          </ac:spMkLst>
        </pc:spChg>
        <pc:spChg chg="add del">
          <ac:chgData name="Jason Fletcher" userId="27a621f4a2aec701" providerId="LiveId" clId="{6A3FE862-69B4-485F-B1C2-146BC02F39BB}" dt="2021-01-26T18:08:09.345" v="1154" actId="26606"/>
          <ac:spMkLst>
            <pc:docMk/>
            <pc:sldMk cId="357753065" sldId="261"/>
            <ac:spMk id="60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8:08:09.345" v="1154" actId="26606"/>
          <ac:spMkLst>
            <pc:docMk/>
            <pc:sldMk cId="357753065" sldId="261"/>
            <ac:spMk id="61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8:08:09.345" v="1154" actId="26606"/>
          <ac:spMkLst>
            <pc:docMk/>
            <pc:sldMk cId="357753065" sldId="261"/>
            <ac:spMk id="62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08:20.235" v="1157" actId="26606"/>
          <ac:spMkLst>
            <pc:docMk/>
            <pc:sldMk cId="357753065" sldId="261"/>
            <ac:spMk id="64" creationId="{E4F17063-EDA4-417B-946F-BA357F3B390D}"/>
          </ac:spMkLst>
        </pc:spChg>
        <pc:spChg chg="add del">
          <ac:chgData name="Jason Fletcher" userId="27a621f4a2aec701" providerId="LiveId" clId="{6A3FE862-69B4-485F-B1C2-146BC02F39BB}" dt="2021-01-26T18:08:20.235" v="1157" actId="26606"/>
          <ac:spMkLst>
            <pc:docMk/>
            <pc:sldMk cId="357753065" sldId="261"/>
            <ac:spMk id="65" creationId="{D36F3EEA-55D4-4677-80E7-92D00B8F343B}"/>
          </ac:spMkLst>
        </pc:spChg>
        <pc:spChg chg="add del">
          <ac:chgData name="Jason Fletcher" userId="27a621f4a2aec701" providerId="LiveId" clId="{6A3FE862-69B4-485F-B1C2-146BC02F39BB}" dt="2021-01-26T18:08:24.358" v="1159" actId="26606"/>
          <ac:spMkLst>
            <pc:docMk/>
            <pc:sldMk cId="357753065" sldId="261"/>
            <ac:spMk id="67" creationId="{F3F4807A-5068-4492-8025-D75F320E908D}"/>
          </ac:spMkLst>
        </pc:spChg>
        <pc:spChg chg="add del">
          <ac:chgData name="Jason Fletcher" userId="27a621f4a2aec701" providerId="LiveId" clId="{6A3FE862-69B4-485F-B1C2-146BC02F39BB}" dt="2021-01-26T18:08:24.358" v="1159" actId="26606"/>
          <ac:spMkLst>
            <pc:docMk/>
            <pc:sldMk cId="357753065" sldId="261"/>
            <ac:spMk id="68" creationId="{B24996F8-180C-4DCB-8A26-DFA336CDEFBC}"/>
          </ac:spMkLst>
        </pc:spChg>
        <pc:spChg chg="add del">
          <ac:chgData name="Jason Fletcher" userId="27a621f4a2aec701" providerId="LiveId" clId="{6A3FE862-69B4-485F-B1C2-146BC02F39BB}" dt="2021-01-26T18:08:24.358" v="1159" actId="26606"/>
          <ac:spMkLst>
            <pc:docMk/>
            <pc:sldMk cId="357753065" sldId="261"/>
            <ac:spMk id="69" creationId="{630182B0-3559-41D5-9EBC-0BD86BEDAD09}"/>
          </ac:spMkLst>
        </pc:spChg>
        <pc:spChg chg="add del">
          <ac:chgData name="Jason Fletcher" userId="27a621f4a2aec701" providerId="LiveId" clId="{6A3FE862-69B4-485F-B1C2-146BC02F39BB}" dt="2021-01-26T18:08:33.763" v="1161" actId="26606"/>
          <ac:spMkLst>
            <pc:docMk/>
            <pc:sldMk cId="357753065" sldId="261"/>
            <ac:spMk id="71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08:33.763" v="1161" actId="26606"/>
          <ac:spMkLst>
            <pc:docMk/>
            <pc:sldMk cId="357753065" sldId="261"/>
            <ac:spMk id="72" creationId="{C885E190-58DD-42DD-A4A8-401E15C92A52}"/>
          </ac:spMkLst>
        </pc:spChg>
        <pc:picChg chg="add del">
          <ac:chgData name="Jason Fletcher" userId="27a621f4a2aec701" providerId="LiveId" clId="{6A3FE862-69B4-485F-B1C2-146BC02F39BB}" dt="2021-01-26T17:15:47.850" v="893" actId="26606"/>
          <ac:picMkLst>
            <pc:docMk/>
            <pc:sldMk cId="357753065" sldId="261"/>
            <ac:picMk id="5" creationId="{3E3684E1-4F27-4CD1-9C67-BE4225A9A2C5}"/>
          </ac:picMkLst>
        </pc:picChg>
        <pc:picChg chg="add del mod">
          <ac:chgData name="Jason Fletcher" userId="27a621f4a2aec701" providerId="LiveId" clId="{6A3FE862-69B4-485F-B1C2-146BC02F39BB}" dt="2021-01-26T17:47:25.639" v="961" actId="478"/>
          <ac:picMkLst>
            <pc:docMk/>
            <pc:sldMk cId="357753065" sldId="261"/>
            <ac:picMk id="6" creationId="{9FC93C9F-5C61-4537-AD98-18A69E49FE91}"/>
          </ac:picMkLst>
        </pc:picChg>
        <pc:picChg chg="add mod ord">
          <ac:chgData name="Jason Fletcher" userId="27a621f4a2aec701" providerId="LiveId" clId="{6A3FE862-69B4-485F-B1C2-146BC02F39BB}" dt="2021-01-26T18:53:11.563" v="1304" actId="26606"/>
          <ac:picMkLst>
            <pc:docMk/>
            <pc:sldMk cId="357753065" sldId="261"/>
            <ac:picMk id="15" creationId="{DC54B5C6-384B-4BEE-93B7-4B8C70D8A0A0}"/>
          </ac:picMkLst>
        </pc:picChg>
        <pc:picChg chg="add del">
          <ac:chgData name="Jason Fletcher" userId="27a621f4a2aec701" providerId="LiveId" clId="{6A3FE862-69B4-485F-B1C2-146BC02F39BB}" dt="2021-01-26T17:15:56.263" v="897" actId="26606"/>
          <ac:picMkLst>
            <pc:docMk/>
            <pc:sldMk cId="357753065" sldId="261"/>
            <ac:picMk id="18" creationId="{3E3684E1-4F27-4CD1-9C67-BE4225A9A2C5}"/>
          </ac:picMkLst>
        </pc:picChg>
        <pc:picChg chg="add del">
          <ac:chgData name="Jason Fletcher" userId="27a621f4a2aec701" providerId="LiveId" clId="{6A3FE862-69B4-485F-B1C2-146BC02F39BB}" dt="2021-01-26T17:37:12.455" v="900" actId="26606"/>
          <ac:picMkLst>
            <pc:docMk/>
            <pc:sldMk cId="357753065" sldId="261"/>
            <ac:picMk id="23" creationId="{FD0DE77B-6ECF-4259-8DF4-DCDDBEAD47B5}"/>
          </ac:picMkLst>
        </pc:picChg>
        <pc:cxnChg chg="add del">
          <ac:chgData name="Jason Fletcher" userId="27a621f4a2aec701" providerId="LiveId" clId="{6A3FE862-69B4-485F-B1C2-146BC02F39BB}" dt="2021-01-26T17:37:25.263" v="903" actId="26606"/>
          <ac:cxnSpMkLst>
            <pc:docMk/>
            <pc:sldMk cId="357753065" sldId="261"/>
            <ac:cxnSpMk id="28" creationId="{179C4C8E-197B-4679-AE96-B5147F971C90}"/>
          </ac:cxnSpMkLst>
        </pc:cxnChg>
        <pc:cxnChg chg="add del">
          <ac:chgData name="Jason Fletcher" userId="27a621f4a2aec701" providerId="LiveId" clId="{6A3FE862-69B4-485F-B1C2-146BC02F39BB}" dt="2021-01-26T18:01:43.470" v="979" actId="26606"/>
          <ac:cxnSpMkLst>
            <pc:docMk/>
            <pc:sldMk cId="357753065" sldId="261"/>
            <ac:cxnSpMk id="41" creationId="{179C4C8E-197B-4679-AE96-B5147F971C90}"/>
          </ac:cxnSpMkLst>
        </pc:cxnChg>
      </pc:sldChg>
      <pc:sldChg chg="addSp delSp modSp mod setBg addAnim modAnim">
        <pc:chgData name="Jason Fletcher" userId="27a621f4a2aec701" providerId="LiveId" clId="{6A3FE862-69B4-485F-B1C2-146BC02F39BB}" dt="2021-01-26T18:24:47.426" v="1246" actId="1076"/>
        <pc:sldMkLst>
          <pc:docMk/>
          <pc:sldMk cId="145477916" sldId="262"/>
        </pc:sldMkLst>
        <pc:spChg chg="mod">
          <ac:chgData name="Jason Fletcher" userId="27a621f4a2aec701" providerId="LiveId" clId="{6A3FE862-69B4-485F-B1C2-146BC02F39BB}" dt="2021-01-26T18:24:16.419" v="1241" actId="14100"/>
          <ac:spMkLst>
            <pc:docMk/>
            <pc:sldMk cId="145477916" sldId="262"/>
            <ac:spMk id="2" creationId="{37225B4A-8915-4323-A94C-3ACB42D57320}"/>
          </ac:spMkLst>
        </pc:spChg>
        <pc:spChg chg="mod">
          <ac:chgData name="Jason Fletcher" userId="27a621f4a2aec701" providerId="LiveId" clId="{6A3FE862-69B4-485F-B1C2-146BC02F39BB}" dt="2021-01-26T18:24:41" v="1244" actId="255"/>
          <ac:spMkLst>
            <pc:docMk/>
            <pc:sldMk cId="145477916" sldId="262"/>
            <ac:spMk id="3" creationId="{44AE4D9F-588D-47DA-932E-E8E3F469D6C1}"/>
          </ac:spMkLst>
        </pc:spChg>
        <pc:spChg chg="add del">
          <ac:chgData name="Jason Fletcher" userId="27a621f4a2aec701" providerId="LiveId" clId="{6A3FE862-69B4-485F-B1C2-146BC02F39BB}" dt="2021-01-26T18:19:11.304" v="1218" actId="26606"/>
          <ac:spMkLst>
            <pc:docMk/>
            <pc:sldMk cId="145477916" sldId="262"/>
            <ac:spMk id="12" creationId="{A4322390-8B58-46BE-88EB-D9FD30C08743}"/>
          </ac:spMkLst>
        </pc:spChg>
        <pc:spChg chg="add del">
          <ac:chgData name="Jason Fletcher" userId="27a621f4a2aec701" providerId="LiveId" clId="{6A3FE862-69B4-485F-B1C2-146BC02F39BB}" dt="2021-01-26T18:22:38.388" v="1228" actId="26606"/>
          <ac:spMkLst>
            <pc:docMk/>
            <pc:sldMk cId="145477916" sldId="262"/>
            <ac:spMk id="17" creationId="{E4F17063-EDA4-417B-946F-BA357F3B390D}"/>
          </ac:spMkLst>
        </pc:spChg>
        <pc:spChg chg="add del">
          <ac:chgData name="Jason Fletcher" userId="27a621f4a2aec701" providerId="LiveId" clId="{6A3FE862-69B4-485F-B1C2-146BC02F39BB}" dt="2021-01-26T18:22:38.388" v="1228" actId="26606"/>
          <ac:spMkLst>
            <pc:docMk/>
            <pc:sldMk cId="145477916" sldId="262"/>
            <ac:spMk id="19" creationId="{D36F3EEA-55D4-4677-80E7-92D00B8F343B}"/>
          </ac:spMkLst>
        </pc:spChg>
        <pc:spChg chg="add">
          <ac:chgData name="Jason Fletcher" userId="27a621f4a2aec701" providerId="LiveId" clId="{6A3FE862-69B4-485F-B1C2-146BC02F39BB}" dt="2021-01-26T18:22:38.388" v="1228" actId="26606"/>
          <ac:spMkLst>
            <pc:docMk/>
            <pc:sldMk cId="145477916" sldId="262"/>
            <ac:spMk id="24" creationId="{A4322390-8B58-46BE-88EB-D9FD30C08743}"/>
          </ac:spMkLst>
        </pc:spChg>
        <pc:picChg chg="add del mod">
          <ac:chgData name="Jason Fletcher" userId="27a621f4a2aec701" providerId="LiveId" clId="{6A3FE862-69B4-485F-B1C2-146BC02F39BB}" dt="2021-01-26T18:15:19.020" v="1192" actId="478"/>
          <ac:picMkLst>
            <pc:docMk/>
            <pc:sldMk cId="145477916" sldId="262"/>
            <ac:picMk id="5" creationId="{6F28F1A0-FD38-4192-8672-F08C85D780CB}"/>
          </ac:picMkLst>
        </pc:picChg>
        <pc:picChg chg="add mod ord">
          <ac:chgData name="Jason Fletcher" userId="27a621f4a2aec701" providerId="LiveId" clId="{6A3FE862-69B4-485F-B1C2-146BC02F39BB}" dt="2021-01-26T18:24:47.426" v="1246" actId="1076"/>
          <ac:picMkLst>
            <pc:docMk/>
            <pc:sldMk cId="145477916" sldId="262"/>
            <ac:picMk id="7" creationId="{2E50C465-0EB7-4304-B64B-D17C7ACB9C75}"/>
          </ac:picMkLst>
        </pc:picChg>
      </pc:sldChg>
      <pc:sldChg chg="addSp delSp modSp new mod setBg modAnim setClrOvrMap">
        <pc:chgData name="Jason Fletcher" userId="27a621f4a2aec701" providerId="LiveId" clId="{6A3FE862-69B4-485F-B1C2-146BC02F39BB}" dt="2021-01-26T18:48:47.657" v="1303" actId="1440"/>
        <pc:sldMkLst>
          <pc:docMk/>
          <pc:sldMk cId="1991241351" sldId="263"/>
        </pc:sldMkLst>
        <pc:spChg chg="add del">
          <ac:chgData name="Jason Fletcher" userId="27a621f4a2aec701" providerId="LiveId" clId="{6A3FE862-69B4-485F-B1C2-146BC02F39BB}" dt="2021-01-26T18:47:19.239" v="1297" actId="26606"/>
          <ac:spMkLst>
            <pc:docMk/>
            <pc:sldMk cId="1991241351" sldId="263"/>
            <ac:spMk id="7" creationId="{4309F268-A45B-4517-B03F-2774BAEFFBA6}"/>
          </ac:spMkLst>
        </pc:spChg>
        <pc:spChg chg="add del">
          <ac:chgData name="Jason Fletcher" userId="27a621f4a2aec701" providerId="LiveId" clId="{6A3FE862-69B4-485F-B1C2-146BC02F39BB}" dt="2021-01-26T18:47:25.817" v="1299" actId="26606"/>
          <ac:spMkLst>
            <pc:docMk/>
            <pc:sldMk cId="1991241351" sldId="263"/>
            <ac:spMk id="9" creationId="{E89ED5F7-8269-4F20-B77F-70D4AA7A975B}"/>
          </ac:spMkLst>
        </pc:spChg>
        <pc:spChg chg="add del">
          <ac:chgData name="Jason Fletcher" userId="27a621f4a2aec701" providerId="LiveId" clId="{6A3FE862-69B4-485F-B1C2-146BC02F39BB}" dt="2021-01-26T18:47:25.817" v="1299" actId="26606"/>
          <ac:spMkLst>
            <pc:docMk/>
            <pc:sldMk cId="1991241351" sldId="263"/>
            <ac:spMk id="10" creationId="{D85D5AA8-773B-469A-8802-9645A4DC9B7D}"/>
          </ac:spMkLst>
        </pc:spChg>
        <pc:spChg chg="add del">
          <ac:chgData name="Jason Fletcher" userId="27a621f4a2aec701" providerId="LiveId" clId="{6A3FE862-69B4-485F-B1C2-146BC02F39BB}" dt="2021-01-26T18:47:25.817" v="1299" actId="26606"/>
          <ac:spMkLst>
            <pc:docMk/>
            <pc:sldMk cId="1991241351" sldId="263"/>
            <ac:spMk id="11" creationId="{C75AF42C-C556-454E-B2D3-2C917CB812D5}"/>
          </ac:spMkLst>
        </pc:spChg>
        <pc:spChg chg="add del">
          <ac:chgData name="Jason Fletcher" userId="27a621f4a2aec701" providerId="LiveId" clId="{6A3FE862-69B4-485F-B1C2-146BC02F39BB}" dt="2021-01-26T18:47:36.290" v="1301" actId="26606"/>
          <ac:spMkLst>
            <pc:docMk/>
            <pc:sldMk cId="1991241351" sldId="263"/>
            <ac:spMk id="13" creationId="{61FEBC38-2320-414A-A3F3-23958170AA15}"/>
          </ac:spMkLst>
        </pc:spChg>
        <pc:spChg chg="add del">
          <ac:chgData name="Jason Fletcher" userId="27a621f4a2aec701" providerId="LiveId" clId="{6A3FE862-69B4-485F-B1C2-146BC02F39BB}" dt="2021-01-26T18:47:36.290" v="1301" actId="26606"/>
          <ac:spMkLst>
            <pc:docMk/>
            <pc:sldMk cId="1991241351" sldId="263"/>
            <ac:spMk id="14" creationId="{17F17AD0-4668-46E4-B248-CD980B04F87C}"/>
          </ac:spMkLst>
        </pc:spChg>
        <pc:spChg chg="add">
          <ac:chgData name="Jason Fletcher" userId="27a621f4a2aec701" providerId="LiveId" clId="{6A3FE862-69B4-485F-B1C2-146BC02F39BB}" dt="2021-01-26T18:47:36.316" v="1302" actId="26606"/>
          <ac:spMkLst>
            <pc:docMk/>
            <pc:sldMk cId="1991241351" sldId="263"/>
            <ac:spMk id="16" creationId="{4309F268-A45B-4517-B03F-2774BAEFFBA6}"/>
          </ac:spMkLst>
        </pc:spChg>
        <pc:picChg chg="add mod">
          <ac:chgData name="Jason Fletcher" userId="27a621f4a2aec701" providerId="LiveId" clId="{6A3FE862-69B4-485F-B1C2-146BC02F39BB}" dt="2021-01-26T18:48:47.657" v="1303" actId="1440"/>
          <ac:picMkLst>
            <pc:docMk/>
            <pc:sldMk cId="1991241351" sldId="263"/>
            <ac:picMk id="2" creationId="{F1949AA4-B6DF-4041-BC49-6CEC441633E5}"/>
          </ac:picMkLst>
        </pc:picChg>
      </pc:sldChg>
    </pc:docChg>
  </pc:docChgLst>
  <pc:docChgLst>
    <pc:chgData name="Jason Fletcher" userId="27a621f4a2aec701" providerId="LiveId" clId="{3A773193-7808-4C74-B66A-104E840C79FF}"/>
    <pc:docChg chg="custSel modSld">
      <pc:chgData name="Jason Fletcher" userId="27a621f4a2aec701" providerId="LiveId" clId="{3A773193-7808-4C74-B66A-104E840C79FF}" dt="2021-01-26T02:09:16.853" v="548" actId="20577"/>
      <pc:docMkLst>
        <pc:docMk/>
      </pc:docMkLst>
      <pc:sldChg chg="modSp mod">
        <pc:chgData name="Jason Fletcher" userId="27a621f4a2aec701" providerId="LiveId" clId="{3A773193-7808-4C74-B66A-104E840C79FF}" dt="2021-01-26T02:09:16.853" v="548" actId="20577"/>
        <pc:sldMkLst>
          <pc:docMk/>
          <pc:sldMk cId="1366947235" sldId="256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1366947235" sldId="256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2:09:16.853" v="548" actId="20577"/>
          <ac:spMkLst>
            <pc:docMk/>
            <pc:sldMk cId="1366947235" sldId="256"/>
            <ac:spMk id="3" creationId="{44AE4D9F-588D-47DA-932E-E8E3F469D6C1}"/>
          </ac:spMkLst>
        </pc:spChg>
      </pc:sldChg>
      <pc:sldChg chg="modSp mod">
        <pc:chgData name="Jason Fletcher" userId="27a621f4a2aec701" providerId="LiveId" clId="{3A773193-7808-4C74-B66A-104E840C79FF}" dt="2021-01-26T00:45:55.707" v="545" actId="27636"/>
        <pc:sldMkLst>
          <pc:docMk/>
          <pc:sldMk cId="595336812" sldId="257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595336812" sldId="257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707" v="545" actId="27636"/>
          <ac:spMkLst>
            <pc:docMk/>
            <pc:sldMk cId="595336812" sldId="257"/>
            <ac:spMk id="3" creationId="{44AE4D9F-588D-47DA-932E-E8E3F469D6C1}"/>
          </ac:spMkLst>
        </pc:spChg>
      </pc:sldChg>
      <pc:sldChg chg="modSp mod">
        <pc:chgData name="Jason Fletcher" userId="27a621f4a2aec701" providerId="LiveId" clId="{3A773193-7808-4C74-B66A-104E840C79FF}" dt="2021-01-26T00:45:55.738" v="546" actId="27636"/>
        <pc:sldMkLst>
          <pc:docMk/>
          <pc:sldMk cId="3040045021" sldId="258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040045021" sldId="258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738" v="546" actId="27636"/>
          <ac:spMkLst>
            <pc:docMk/>
            <pc:sldMk cId="3040045021" sldId="258"/>
            <ac:spMk id="3" creationId="{44AE4D9F-588D-47DA-932E-E8E3F469D6C1}"/>
          </ac:spMkLst>
        </pc:spChg>
      </pc:sldChg>
      <pc:sldChg chg="modSp mod">
        <pc:chgData name="Jason Fletcher" userId="27a621f4a2aec701" providerId="LiveId" clId="{3A773193-7808-4C74-B66A-104E840C79FF}" dt="2021-01-26T00:45:55.770" v="547" actId="27636"/>
        <pc:sldMkLst>
          <pc:docMk/>
          <pc:sldMk cId="2939979548" sldId="259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2939979548" sldId="259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770" v="547" actId="27636"/>
          <ac:spMkLst>
            <pc:docMk/>
            <pc:sldMk cId="2939979548" sldId="259"/>
            <ac:spMk id="3" creationId="{44AE4D9F-588D-47DA-932E-E8E3F469D6C1}"/>
          </ac:spMkLst>
        </pc:spChg>
      </pc:sldChg>
      <pc:sldChg chg="modSp">
        <pc:chgData name="Jason Fletcher" userId="27a621f4a2aec701" providerId="LiveId" clId="{3A773193-7808-4C74-B66A-104E840C79FF}" dt="2021-01-26T00:45:55.422" v="544"/>
        <pc:sldMkLst>
          <pc:docMk/>
          <pc:sldMk cId="3693793961" sldId="260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693793961" sldId="260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693793961" sldId="260"/>
            <ac:spMk id="3" creationId="{44AE4D9F-588D-47DA-932E-E8E3F469D6C1}"/>
          </ac:spMkLst>
        </pc:spChg>
      </pc:sldChg>
      <pc:sldChg chg="modSp">
        <pc:chgData name="Jason Fletcher" userId="27a621f4a2aec701" providerId="LiveId" clId="{3A773193-7808-4C74-B66A-104E840C79FF}" dt="2021-01-26T00:45:55.422" v="544"/>
        <pc:sldMkLst>
          <pc:docMk/>
          <pc:sldMk cId="357753065" sldId="261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57753065" sldId="261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357753065" sldId="261"/>
            <ac:spMk id="3" creationId="{44AE4D9F-588D-47DA-932E-E8E3F469D6C1}"/>
          </ac:spMkLst>
        </pc:spChg>
      </pc:sldChg>
      <pc:sldChg chg="modSp">
        <pc:chgData name="Jason Fletcher" userId="27a621f4a2aec701" providerId="LiveId" clId="{3A773193-7808-4C74-B66A-104E840C79FF}" dt="2021-01-26T00:45:55.422" v="544"/>
        <pc:sldMkLst>
          <pc:docMk/>
          <pc:sldMk cId="145477916" sldId="262"/>
        </pc:sldMkLst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145477916" sldId="262"/>
            <ac:spMk id="2" creationId="{37225B4A-8915-4323-A94C-3ACB42D57320}"/>
          </ac:spMkLst>
        </pc:spChg>
        <pc:spChg chg="mod">
          <ac:chgData name="Jason Fletcher" userId="27a621f4a2aec701" providerId="LiveId" clId="{3A773193-7808-4C74-B66A-104E840C79FF}" dt="2021-01-26T00:45:55.422" v="544"/>
          <ac:spMkLst>
            <pc:docMk/>
            <pc:sldMk cId="145477916" sldId="262"/>
            <ac:spMk id="3" creationId="{44AE4D9F-588D-47DA-932E-E8E3F469D6C1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50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3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765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4848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548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150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582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30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248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24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84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80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290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397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04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78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99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F777965-EA86-4CB1-8397-D2E04580297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8BB75-6204-4E91-8832-E693825FD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7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sky, outdoor, mountain, nature&#10;&#10;Description automatically generated">
            <a:extLst>
              <a:ext uri="{FF2B5EF4-FFF2-40B4-BE49-F238E27FC236}">
                <a16:creationId xmlns:a16="http://schemas.microsoft.com/office/drawing/2014/main" id="{E67DB071-43E0-4EB7-95DA-AB401EE25A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iCamp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Visit National Parks </a:t>
            </a:r>
          </a:p>
        </p:txBody>
      </p:sp>
    </p:spTree>
    <p:extLst>
      <p:ext uri="{BB962C8B-B14F-4D97-AF65-F5344CB8AC3E}">
        <p14:creationId xmlns:p14="http://schemas.microsoft.com/office/powerpoint/2010/main" val="136694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1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1266958"/>
            <a:ext cx="2904124" cy="4528457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chemeClr val="tx2"/>
                </a:solidFill>
              </a:rPr>
              <a:t>Travel ideas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Make plans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Build excitement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1266958"/>
            <a:ext cx="6808362" cy="4528457"/>
          </a:xfrm>
        </p:spPr>
        <p:txBody>
          <a:bodyPr anchor="ctr">
            <a:normAutofit/>
          </a:bodyPr>
          <a:lstStyle/>
          <a:p>
            <a:r>
              <a:rPr lang="en-US" dirty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59533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1266958"/>
            <a:ext cx="2904124" cy="4528457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chemeClr val="tx2"/>
                </a:solidFill>
              </a:rPr>
              <a:t>Discover parks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See the weather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Get directions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Find activities</a:t>
            </a:r>
          </a:p>
          <a:p>
            <a:pPr algn="r"/>
            <a:r>
              <a:rPr lang="en-US" dirty="0">
                <a:solidFill>
                  <a:schemeClr val="tx2"/>
                </a:solidFill>
              </a:rPr>
              <a:t>				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1266958"/>
            <a:ext cx="6808362" cy="4528457"/>
          </a:xfrm>
        </p:spPr>
        <p:txBody>
          <a:bodyPr anchor="ctr">
            <a:normAutofit/>
          </a:bodyPr>
          <a:lstStyle/>
          <a:p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3040045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35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0" name="Picture 37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1" name="Oval 39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2" name="Picture 41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3" name="Picture 43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74" name="Rectangle 45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5" name="Rectangle 47">
            <a:extLst>
              <a:ext uri="{FF2B5EF4-FFF2-40B4-BE49-F238E27FC236}">
                <a16:creationId xmlns:a16="http://schemas.microsoft.com/office/drawing/2014/main" id="{DDBA86CC-34C3-43C1-B328-62490FE69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143" y="1645920"/>
            <a:ext cx="3522879" cy="44708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Process</a:t>
            </a:r>
          </a:p>
        </p:txBody>
      </p:sp>
      <p:sp>
        <p:nvSpPr>
          <p:cNvPr id="76" name="Rectangle 49">
            <a:extLst>
              <a:ext uri="{FF2B5EF4-FFF2-40B4-BE49-F238E27FC236}">
                <a16:creationId xmlns:a16="http://schemas.microsoft.com/office/drawing/2014/main" id="{9CF4C9D6-90BC-48A0-91E8-0F0373CA1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164" y="1645920"/>
            <a:ext cx="6294448" cy="447082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Research</a:t>
            </a:r>
          </a:p>
          <a:p>
            <a:r>
              <a:rPr lang="en-US" dirty="0">
                <a:solidFill>
                  <a:schemeClr val="tx1"/>
                </a:solidFill>
              </a:rPr>
              <a:t>     framework</a:t>
            </a:r>
          </a:p>
          <a:p>
            <a:r>
              <a:rPr lang="en-US" dirty="0">
                <a:solidFill>
                  <a:schemeClr val="tx1"/>
                </a:solidFill>
              </a:rPr>
              <a:t>     </a:t>
            </a:r>
            <a:r>
              <a:rPr lang="en-US" dirty="0" err="1">
                <a:solidFill>
                  <a:schemeClr val="tx1"/>
                </a:solidFill>
              </a:rPr>
              <a:t>Api</a:t>
            </a: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Expertise</a:t>
            </a:r>
          </a:p>
          <a:p>
            <a:r>
              <a:rPr lang="en-US" dirty="0">
                <a:solidFill>
                  <a:schemeClr val="tx1"/>
                </a:solidFill>
              </a:rPr>
              <a:t>     head coders - Frank &amp; Ramon</a:t>
            </a:r>
          </a:p>
          <a:p>
            <a:r>
              <a:rPr lang="en-US" dirty="0">
                <a:solidFill>
                  <a:schemeClr val="tx1"/>
                </a:solidFill>
              </a:rPr>
              <a:t>     Assistants – </a:t>
            </a:r>
            <a:r>
              <a:rPr lang="en-US" dirty="0" err="1">
                <a:solidFill>
                  <a:schemeClr val="tx1"/>
                </a:solidFill>
              </a:rPr>
              <a:t>Erix</a:t>
            </a:r>
            <a:r>
              <a:rPr lang="en-US" dirty="0">
                <a:solidFill>
                  <a:schemeClr val="tx1"/>
                </a:solidFill>
              </a:rPr>
              <a:t> &amp; Nick </a:t>
            </a:r>
          </a:p>
          <a:p>
            <a:r>
              <a:rPr lang="en-US" dirty="0">
                <a:solidFill>
                  <a:schemeClr val="tx1"/>
                </a:solidFill>
              </a:rPr>
              <a:t>     Organization &amp; aesthetics – Jason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Collaboration</a:t>
            </a:r>
          </a:p>
          <a:p>
            <a:r>
              <a:rPr lang="en-US" dirty="0">
                <a:solidFill>
                  <a:schemeClr val="tx1"/>
                </a:solidFill>
              </a:rPr>
              <a:t>     evening meetings, asynchronous work</a:t>
            </a:r>
          </a:p>
        </p:txBody>
      </p:sp>
    </p:spTree>
    <p:extLst>
      <p:ext uri="{BB962C8B-B14F-4D97-AF65-F5344CB8AC3E}">
        <p14:creationId xmlns:p14="http://schemas.microsoft.com/office/powerpoint/2010/main" val="2939979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Check it out!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See the website in action</a:t>
            </a:r>
          </a:p>
        </p:txBody>
      </p:sp>
    </p:spTree>
    <p:extLst>
      <p:ext uri="{BB962C8B-B14F-4D97-AF65-F5344CB8AC3E}">
        <p14:creationId xmlns:p14="http://schemas.microsoft.com/office/powerpoint/2010/main" val="3693793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6">
            <a:extLst>
              <a:ext uri="{FF2B5EF4-FFF2-40B4-BE49-F238E27FC236}">
                <a16:creationId xmlns:a16="http://schemas.microsoft.com/office/drawing/2014/main" id="{4309F268-A45B-4517-B03F-2774BAE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A3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F1949AA4-B6DF-4041-BC49-6CEC441633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3467" y="961728"/>
            <a:ext cx="10905066" cy="49345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9124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5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4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sky, outdoor, sunset, outdoor object&#10;&#10;Description automatically generated">
            <a:extLst>
              <a:ext uri="{FF2B5EF4-FFF2-40B4-BE49-F238E27FC236}">
                <a16:creationId xmlns:a16="http://schemas.microsoft.com/office/drawing/2014/main" id="{DC54B5C6-384B-4BEE-93B7-4B8C70D8A0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Future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161418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Integration with reserving campsites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Future/historical weather forecast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Updates with alerts to client’s calendar</a:t>
            </a:r>
          </a:p>
        </p:txBody>
      </p:sp>
    </p:spTree>
    <p:extLst>
      <p:ext uri="{BB962C8B-B14F-4D97-AF65-F5344CB8AC3E}">
        <p14:creationId xmlns:p14="http://schemas.microsoft.com/office/powerpoint/2010/main" val="35775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sky, outdoor, mountain, nature&#10;&#10;Description automatically generated">
            <a:extLst>
              <a:ext uri="{FF2B5EF4-FFF2-40B4-BE49-F238E27FC236}">
                <a16:creationId xmlns:a16="http://schemas.microsoft.com/office/drawing/2014/main" id="{2E50C465-0EB7-4304-B64B-D17C7ACB9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25B4A-8915-4323-A94C-3ACB42D57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3127" y="1447800"/>
            <a:ext cx="3547485" cy="332958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Links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E4D9F-588D-47DA-932E-E8E3F469D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1708" y="4777380"/>
            <a:ext cx="5458691" cy="861420"/>
          </a:xfrm>
        </p:spPr>
        <p:txBody>
          <a:bodyPr>
            <a:normAutofit fontScale="70000" lnSpcReduction="20000"/>
          </a:bodyPr>
          <a:lstStyle/>
          <a:p>
            <a:r>
              <a:rPr lang="en-US" sz="2600" dirty="0">
                <a:solidFill>
                  <a:schemeClr val="tx1"/>
                </a:solidFill>
              </a:rPr>
              <a:t>-Deployed</a:t>
            </a:r>
          </a:p>
          <a:p>
            <a:r>
              <a:rPr lang="en-US" sz="2600" dirty="0">
                <a:solidFill>
                  <a:schemeClr val="tx1"/>
                </a:solidFill>
              </a:rPr>
              <a:t>https://github.com/DragoonKite/project1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77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</Words>
  <Application>Microsoft Office PowerPoint</Application>
  <PresentationFormat>Widescreen</PresentationFormat>
  <Paragraphs>31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iCamp</vt:lpstr>
      <vt:lpstr>What is it?</vt:lpstr>
      <vt:lpstr>Features</vt:lpstr>
      <vt:lpstr>Process</vt:lpstr>
      <vt:lpstr>Check it out!</vt:lpstr>
      <vt:lpstr>PowerPoint Presentation</vt:lpstr>
      <vt:lpstr>The Future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iCamp</dc:title>
  <dc:creator>Jason Fletcher</dc:creator>
  <cp:lastModifiedBy>Jason Fletcher</cp:lastModifiedBy>
  <cp:revision>1</cp:revision>
  <dcterms:created xsi:type="dcterms:W3CDTF">2021-01-26T18:53:11Z</dcterms:created>
  <dcterms:modified xsi:type="dcterms:W3CDTF">2021-01-26T18:54:04Z</dcterms:modified>
</cp:coreProperties>
</file>

<file path=docProps/thumbnail.jpeg>
</file>